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9" r:id="rId3"/>
    <p:sldId id="265" r:id="rId4"/>
    <p:sldId id="264" r:id="rId5"/>
    <p:sldId id="268" r:id="rId6"/>
    <p:sldId id="266" r:id="rId7"/>
    <p:sldId id="267" r:id="rId8"/>
    <p:sldId id="263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68" d="100"/>
          <a:sy n="68" d="100"/>
        </p:scale>
        <p:origin x="98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6/08/2023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6/08/2023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6/08/2023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6/08/2023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6/08/2023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6/08/2023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6/08/2023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6/08/2023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3.emf"/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6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2.emf"/><Relationship Id="rId5" Type="http://schemas.openxmlformats.org/officeDocument/2006/relationships/image" Target="../media/image9.png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7.jpeg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jpe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7.jpe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4364B-DDDC-C0E3-D570-CEFD9664626C}"/>
              </a:ext>
            </a:extLst>
          </p:cNvPr>
          <p:cNvSpPr txBox="1"/>
          <p:nvPr/>
        </p:nvSpPr>
        <p:spPr>
          <a:xfrm>
            <a:off x="2074985" y="371309"/>
            <a:ext cx="213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leroffice@gmail.com</a:t>
            </a:r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1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/>
              <a:t> of 8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848" y="1318378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37" y="709203"/>
            <a:ext cx="4705991" cy="5542071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1" y="4907640"/>
            <a:ext cx="33362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/>
              <a:t> of 8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0535" y="2326839"/>
            <a:ext cx="52991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are specialists in: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CICSE Robotics &amp; AI syllabus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Cyber 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of students in the above areas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06837" y="816442"/>
            <a:ext cx="8062561" cy="11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 We are pleased to join hands with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elite schools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like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Elliot St. in this journey.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46" y="2326839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49" y="2326839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 10"/>
          <p:cNvSpPr/>
          <p:nvPr/>
        </p:nvSpPr>
        <p:spPr>
          <a:xfrm>
            <a:off x="1203174" y="912326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109325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4 of 8</a:t>
            </a: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410873" y="5572646"/>
            <a:ext cx="404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1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40" y="1271023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6" y="995538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176" y="1907268"/>
            <a:ext cx="1770986" cy="11292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0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3" y="1284970"/>
            <a:ext cx="619856" cy="293219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9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390692" y="215339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5 of 8</a:t>
            </a:r>
          </a:p>
        </p:txBody>
      </p:sp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6 of 8</a:t>
            </a: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    nodiam 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5" y="224813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8" y="1501367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7 of 8</a:t>
            </a:r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2-Point Star 9"/>
          <p:cNvSpPr/>
          <p:nvPr/>
        </p:nvSpPr>
        <p:spPr>
          <a:xfrm>
            <a:off x="5828488" y="2070147"/>
            <a:ext cx="354972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xygen" panose="02000503000000000000" pitchFamily="2" charset="0"/>
              </a:rPr>
              <a:t>33%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100" b="1" dirty="0">
                <a:solidFill>
                  <a:schemeClr val="bg1"/>
                </a:solidFill>
                <a:latin typeface="Oxygen" panose="02000503000000000000" pitchFamily="2" charset="0"/>
              </a:rPr>
              <a:t>OFF 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xygen" panose="02000503000000000000" pitchFamily="2" charset="0"/>
              </a:rPr>
              <a:t>per batch after 4</a:t>
            </a:r>
            <a:r>
              <a:rPr lang="en-US" sz="1100" b="1" baseline="30000" dirty="0">
                <a:solidFill>
                  <a:schemeClr val="bg1"/>
                </a:solidFill>
                <a:latin typeface="Oxygen" panose="02000503000000000000" pitchFamily="2" charset="0"/>
              </a:rPr>
              <a:t>th</a:t>
            </a:r>
            <a:r>
              <a:rPr lang="en-US" sz="1100" b="1" dirty="0">
                <a:solidFill>
                  <a:schemeClr val="bg1"/>
                </a:solidFill>
                <a:latin typeface="Oxygen" panose="02000503000000000000" pitchFamily="2" charset="0"/>
              </a:rPr>
              <a:t> batch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2049" y="1046240"/>
            <a:ext cx="4729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₹5,9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(approx. per year per batch - 30 students ICSE, IX/X)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at actual 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than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(approximately) per year per 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&amp; Python Programming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₹150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₹1,8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24 weeks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AI including 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₹300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₹3,6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24 weeks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63" y="2054021"/>
            <a:ext cx="1864050" cy="1170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73321" y="1477561"/>
            <a:ext cx="4221027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Bulk Discounts Available Only for Loreto , Elliot St.</a:t>
            </a: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costs are inclusive of GST (0%)</a:t>
            </a:r>
          </a:p>
        </p:txBody>
      </p:sp>
      <p:sp>
        <p:nvSpPr>
          <p:cNvPr id="13" name="32-Point Star 12"/>
          <p:cNvSpPr/>
          <p:nvPr/>
        </p:nvSpPr>
        <p:spPr>
          <a:xfrm>
            <a:off x="5813242" y="3599583"/>
            <a:ext cx="357913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0% Rise in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5 Years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xygen" panose="02000503000000000000" pitchFamily="2" charset="0"/>
              </a:rPr>
              <a:t>On upfront payment for 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xygen" panose="02000503000000000000" pitchFamily="2" charset="0"/>
              </a:rPr>
              <a:t>2 years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8 of 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53989" y="5382785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4039</TotalTime>
  <Words>961</Words>
  <Application>Microsoft Office PowerPoint</Application>
  <PresentationFormat>A4 Paper (210x297 mm)</PresentationFormat>
  <Paragraphs>161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DELL</cp:lastModifiedBy>
  <cp:revision>208</cp:revision>
  <dcterms:created xsi:type="dcterms:W3CDTF">2023-06-17T16:41:07Z</dcterms:created>
  <dcterms:modified xsi:type="dcterms:W3CDTF">2023-08-06T14:56:17Z</dcterms:modified>
</cp:coreProperties>
</file>